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91784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599459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990700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276437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910884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c yellow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EB500"/>
      </a:accent1>
      <a:accent2>
        <a:srgbClr val="FFC715"/>
      </a:accent2>
      <a:accent3>
        <a:srgbClr val="FFD653"/>
      </a:accent3>
      <a:accent4>
        <a:srgbClr val="FFE181"/>
      </a:accent4>
      <a:accent5>
        <a:srgbClr val="FFEEB7"/>
      </a:accent5>
      <a:accent6>
        <a:srgbClr val="FFFCF3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1065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44</cp:revision>
  <dcterms:created xsi:type="dcterms:W3CDTF">2021-01-25T07:48:22Z</dcterms:created>
  <dcterms:modified xsi:type="dcterms:W3CDTF">2021-01-29T07:08:12Z</dcterms:modified>
</cp:coreProperties>
</file>